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iGa6bXQMCmAbL7qOoAsZS5OcId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5505061" y="5654351"/>
            <a:ext cx="2659225" cy="839755"/>
          </a:xfrm>
          <a:prstGeom prst="rect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5505061" y="5751062"/>
            <a:ext cx="2659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2025-06-30T17:31:48Z</dcterms:created>
  <dc:creator>João Paulo Nogueira Maia</dc:creator>
</cp:coreProperties>
</file>